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ynedkayityonetimisistemi.meb.gov.t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5403" y="105624"/>
            <a:ext cx="6624736" cy="576064"/>
          </a:xfrm>
        </p:spPr>
        <p:txBody>
          <a:bodyPr>
            <a:noAutofit/>
          </a:bodyPr>
          <a:lstStyle/>
          <a:p>
            <a:pPr algn="ctr"/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MİLLİ EĞİTİM BAKANLIĞI</a:t>
            </a:r>
            <a:b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NEVŞEHİR İL MİLLİ EĞİTİM MÜDÜRLÜĞÜ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67200" y="1331640"/>
            <a:ext cx="7909256" cy="360952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ERSAN\Desktop\meb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767199" cy="7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82694" y="63813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STRATEJİ GELİŞTİRME ŞUBESİ  ARGE BİRİMİ</a:t>
            </a:r>
          </a:p>
          <a:p>
            <a:pPr algn="ctr"/>
            <a:r>
              <a:rPr lang="tr-TR" sz="1400" dirty="0" smtClean="0"/>
              <a:t>nevsehirarge.meb.gov.tr</a:t>
            </a:r>
            <a:endParaRPr lang="tr-TR" sz="1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0080" cy="724349"/>
          </a:xfrm>
          <a:prstGeom prst="rect">
            <a:avLst/>
          </a:prstGeom>
        </p:spPr>
      </p:pic>
      <p:pic>
        <p:nvPicPr>
          <p:cNvPr id="5" name="Picture 2" descr="DYNED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80922"/>
            <a:ext cx="4114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YNED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6" y="4161687"/>
            <a:ext cx="1370654" cy="8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YNED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38" y="840981"/>
            <a:ext cx="4405704" cy="20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YNE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055" y="4337594"/>
            <a:ext cx="1229945" cy="768716"/>
          </a:xfrm>
          <a:prstGeom prst="rect">
            <a:avLst/>
          </a:prstGeom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1182694" y="4102625"/>
            <a:ext cx="6624736" cy="57606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NEVŞEHİR DYNED 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BİLGİLENDİRME TOPLANTISI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34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99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01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8748464" cy="686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64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8748464" cy="68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5734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59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9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9694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849694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20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365104"/>
            <a:ext cx="8748464" cy="206246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Burada hatırlar iseniz öğrenciler için daha önceden hızlı bir şekilde </a:t>
            </a:r>
            <a:r>
              <a:rPr lang="tr-TR" dirty="0" err="1" smtClean="0"/>
              <a:t>Dyned</a:t>
            </a:r>
            <a:r>
              <a:rPr lang="tr-TR" dirty="0" smtClean="0"/>
              <a:t> otomatik tanımlama ile öğrenci e-postaları ve şifreleri oluşturmuş idik. Şimdi bunları sınıf sınıf boş bir EXCEL sayfası açarak ve ilk satır ‘1A’ Ad Soyadı / E posta / şifre yazıp TXT içindeki sınıf bilgilerini yapıştırmanız yeterli olacaktır. 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2894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8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03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72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3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914400" y="5085184"/>
            <a:ext cx="7772400" cy="127037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hlinkClick r:id="rId2"/>
              </a:rPr>
              <a:t>http://dynedkayityonetimisistemi.meb.gov.tr</a:t>
            </a:r>
            <a:endParaRPr lang="tr-TR" dirty="0" smtClean="0"/>
          </a:p>
          <a:p>
            <a:r>
              <a:rPr lang="tr-TR" dirty="0" smtClean="0"/>
              <a:t>Adresine ulaşarak sisteme giriş yapınız.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82047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7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0"/>
            <a:ext cx="8748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93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49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50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48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05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21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90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82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046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1196752"/>
          </a:xfrm>
        </p:spPr>
        <p:txBody>
          <a:bodyPr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Bu işlemleri ilk başlar iken yapmış idik. Bu şekilde </a:t>
            </a:r>
            <a:r>
              <a:rPr lang="tr-TR" sz="1600" b="1" dirty="0" err="1" smtClean="0">
                <a:solidFill>
                  <a:schemeClr val="bg1"/>
                </a:solidFill>
              </a:rPr>
              <a:t>Dyned</a:t>
            </a:r>
            <a:r>
              <a:rPr lang="tr-TR" sz="1600" b="1" dirty="0" smtClean="0">
                <a:solidFill>
                  <a:schemeClr val="bg1"/>
                </a:solidFill>
              </a:rPr>
              <a:t> Records Manager den her daim öğrenci listesini alabileceğinizi göstermek için yeniden işlemiş olduk sizlere bu aşamaları.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4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0"/>
            <a:ext cx="8632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99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70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986"/>
            <a:ext cx="8748464" cy="68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35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96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862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940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1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369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7516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65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02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07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3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34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96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52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105</Words>
  <Application>Microsoft Office PowerPoint</Application>
  <PresentationFormat>Ekran Gösterisi (4:3)</PresentationFormat>
  <Paragraphs>12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Lucida Sans Unicode</vt:lpstr>
      <vt:lpstr>Verdana</vt:lpstr>
      <vt:lpstr>Wingdings 2</vt:lpstr>
      <vt:lpstr>Wingdings 3</vt:lpstr>
      <vt:lpstr>Kalabalık</vt:lpstr>
      <vt:lpstr>T.C. MİLLİ EĞİTİM BAKANLIĞI NEVŞEHİR İL MİLLİ EĞİTİM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 işlemleri ilk başlar iken yapmış idik. Bu şekilde Dyned Records Manager den her daim öğrenci listesini alabileceğinizi göstermek için yeniden işlemiş olduk sizlere bu aşamaları.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MİLLİ EĞİTİM BAKANLIĞI NEVŞEHİR İL MİLLİ EĞİTİM MÜDÜRLÜĞÜ</dc:title>
  <dc:creator>ERSAN</dc:creator>
  <cp:lastModifiedBy>Hakan KARAMAN</cp:lastModifiedBy>
  <cp:revision>19</cp:revision>
  <dcterms:created xsi:type="dcterms:W3CDTF">2017-02-12T21:10:23Z</dcterms:created>
  <dcterms:modified xsi:type="dcterms:W3CDTF">2017-04-12T08:02:28Z</dcterms:modified>
</cp:coreProperties>
</file>