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44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12.04.2017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mersin.meb.gov.tr/www/dyned-ile-ilgili-is-ve-islemlere-yonelik-sunu-ve-kilavuzlar/dosya/3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15403" y="105624"/>
            <a:ext cx="6624736" cy="576064"/>
          </a:xfrm>
        </p:spPr>
        <p:txBody>
          <a:bodyPr>
            <a:noAutofit/>
          </a:bodyPr>
          <a:lstStyle/>
          <a:p>
            <a:pPr algn="ctr"/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T.C. MİLLİ EĞİTİM BAKANLIĞI</a:t>
            </a:r>
            <a:b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NEVŞEHİR İL MİLLİ EĞİTİM MÜDÜRLÜĞÜ</a:t>
            </a:r>
            <a:endParaRPr lang="tr-T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67200" y="1331640"/>
            <a:ext cx="7909256" cy="3609528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>
                <a:solidFill>
                  <a:srgbClr val="0070C0"/>
                </a:solidFill>
              </a:rPr>
              <a:t> 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ERSAN\Desktop\meb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767199" cy="7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182694" y="638132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/>
              <a:t>STRATEJİ GELİŞTİRME ŞUBESİ  ARGE BİRİMİ</a:t>
            </a:r>
          </a:p>
          <a:p>
            <a:pPr algn="ctr"/>
            <a:r>
              <a:rPr lang="tr-TR" sz="1400" dirty="0" smtClean="0"/>
              <a:t>nevsehirarge.meb.gov.tr</a:t>
            </a:r>
            <a:endParaRPr lang="tr-TR" sz="1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16632"/>
            <a:ext cx="720080" cy="724349"/>
          </a:xfrm>
          <a:prstGeom prst="rect">
            <a:avLst/>
          </a:prstGeom>
        </p:spPr>
      </p:pic>
      <p:pic>
        <p:nvPicPr>
          <p:cNvPr id="5" name="Picture 2" descr="DYNED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80922"/>
            <a:ext cx="41148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YNED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6" y="4161687"/>
            <a:ext cx="1370654" cy="8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YNED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38" y="840981"/>
            <a:ext cx="4405704" cy="20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YNE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4055" y="4337594"/>
            <a:ext cx="1229945" cy="768716"/>
          </a:xfrm>
          <a:prstGeom prst="rect">
            <a:avLst/>
          </a:prstGeom>
        </p:spPr>
      </p:pic>
      <p:sp>
        <p:nvSpPr>
          <p:cNvPr id="12" name="Başlık 1"/>
          <p:cNvSpPr txBox="1">
            <a:spLocks/>
          </p:cNvSpPr>
          <p:nvPr/>
        </p:nvSpPr>
        <p:spPr>
          <a:xfrm>
            <a:off x="1182694" y="4102625"/>
            <a:ext cx="6624736" cy="57606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NEVŞEHİR DYNED </a:t>
            </a:r>
          </a:p>
          <a:p>
            <a:pPr algn="ctr"/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BİLGİLENDİRME TOPLANTISI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6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İçerik Yer Tutucusu" descr="Pano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08" t="10809" r="1266" b="41760"/>
          <a:stretch>
            <a:fillRect/>
          </a:stretch>
        </p:blipFill>
        <p:spPr>
          <a:xfrm>
            <a:off x="323528" y="0"/>
            <a:ext cx="8568952" cy="6858000"/>
          </a:xfrm>
        </p:spPr>
      </p:pic>
    </p:spTree>
    <p:extLst>
      <p:ext uri="{BB962C8B-B14F-4D97-AF65-F5344CB8AC3E}">
        <p14:creationId xmlns:p14="http://schemas.microsoft.com/office/powerpoint/2010/main" val="865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BU EKRANDAN AŞAĞIDA DA GÖRÜLDÜĞÜ GİBİ SINIF  VE ŞUBE SEÇİLİR VE </a:t>
            </a:r>
            <a:r>
              <a:rPr lang="tr-TR" sz="6000" u="sng" smtClean="0">
                <a:solidFill>
                  <a:srgbClr val="FF0000"/>
                </a:solidFill>
              </a:rPr>
              <a:t>ARA </a:t>
            </a:r>
            <a:r>
              <a:rPr lang="tr-TR" sz="6000" smtClean="0">
                <a:solidFill>
                  <a:srgbClr val="FF0000"/>
                </a:solidFill>
              </a:rPr>
              <a:t>TUŞUNA BASILIR</a:t>
            </a:r>
          </a:p>
        </p:txBody>
      </p:sp>
    </p:spTree>
    <p:extLst>
      <p:ext uri="{BB962C8B-B14F-4D97-AF65-F5344CB8AC3E}">
        <p14:creationId xmlns:p14="http://schemas.microsoft.com/office/powerpoint/2010/main" val="11776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Resim" descr="Pano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64587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İçerik Yer Tutucusu" descr="Pano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4" t="11790" r="15549" b="3012"/>
          <a:stretch>
            <a:fillRect/>
          </a:stretch>
        </p:blipFill>
        <p:spPr>
          <a:xfrm>
            <a:off x="467544" y="0"/>
            <a:ext cx="8676456" cy="6858000"/>
          </a:xfrm>
        </p:spPr>
      </p:pic>
    </p:spTree>
    <p:extLst>
      <p:ext uri="{BB962C8B-B14F-4D97-AF65-F5344CB8AC3E}">
        <p14:creationId xmlns:p14="http://schemas.microsoft.com/office/powerpoint/2010/main" val="20072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İçerik Yer Tutucusu"/>
          <p:cNvSpPr>
            <a:spLocks noGrp="1"/>
          </p:cNvSpPr>
          <p:nvPr>
            <p:ph idx="1"/>
          </p:nvPr>
        </p:nvSpPr>
        <p:spPr>
          <a:xfrm>
            <a:off x="142875" y="857250"/>
            <a:ext cx="8858250" cy="4525963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AŞAĞIDAKİ RESİMDE GÖRÜLDÜĞÜ GİBİ SINIFTA KAYITLI ÖĞRENCİLERİN GÖRÜLDÜĞÜ EKRAN GELİR</a:t>
            </a:r>
          </a:p>
        </p:txBody>
      </p:sp>
    </p:spTree>
    <p:extLst>
      <p:ext uri="{BB962C8B-B14F-4D97-AF65-F5344CB8AC3E}">
        <p14:creationId xmlns:p14="http://schemas.microsoft.com/office/powerpoint/2010/main" val="37030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Resim" descr="Pano07.jpg"/>
          <p:cNvPicPr>
            <a:picLocks noChangeAspect="1"/>
          </p:cNvPicPr>
          <p:nvPr/>
        </p:nvPicPr>
        <p:blipFill>
          <a:blip r:embed="rId2" cstate="print"/>
          <a:srcRect l="441" t="11151" r="16400" b="4851"/>
          <a:stretch>
            <a:fillRect/>
          </a:stretch>
        </p:blipFill>
        <p:spPr bwMode="auto">
          <a:xfrm>
            <a:off x="395535" y="0"/>
            <a:ext cx="8748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GELEN BU EKRAN MOUSE YARDIMI İLE AŞAĞIDA GÖRÜLDÜĞÜ GİBİ SEÇİLİR</a:t>
            </a:r>
          </a:p>
        </p:txBody>
      </p:sp>
    </p:spTree>
    <p:extLst>
      <p:ext uri="{BB962C8B-B14F-4D97-AF65-F5344CB8AC3E}">
        <p14:creationId xmlns:p14="http://schemas.microsoft.com/office/powerpoint/2010/main" val="37844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İçerik Yer Tutucusu" descr="Pano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0" t="11046" r="16246" b="7628"/>
          <a:stretch>
            <a:fillRect/>
          </a:stretch>
        </p:blipFill>
        <p:spPr>
          <a:xfrm>
            <a:off x="323528" y="0"/>
            <a:ext cx="8784946" cy="6858000"/>
          </a:xfrm>
        </p:spPr>
      </p:pic>
    </p:spTree>
    <p:extLst>
      <p:ext uri="{BB962C8B-B14F-4D97-AF65-F5344CB8AC3E}">
        <p14:creationId xmlns:p14="http://schemas.microsoft.com/office/powerpoint/2010/main" val="28606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algn="ctr" eaLnBrk="1" hangingPunct="1"/>
            <a:r>
              <a:rPr lang="tr-TR" sz="5200" smtClean="0">
                <a:solidFill>
                  <a:srgbClr val="FF0000"/>
                </a:solidFill>
              </a:rPr>
              <a:t>VE DAHA SONRA YUKARIDAKİ BÜTÜN ÖĞRENCİLER SEÇİLDİĞİNDE MAVİYE DÖNÜŞEN EKRANIN ÜZERİNDE İKEN MOUSE’IN SAĞ TUŞUNA BASILARAK KOPYALA SEÇENEĞİ İŞARETLENİR</a:t>
            </a:r>
          </a:p>
        </p:txBody>
      </p:sp>
    </p:spTree>
    <p:extLst>
      <p:ext uri="{BB962C8B-B14F-4D97-AF65-F5344CB8AC3E}">
        <p14:creationId xmlns:p14="http://schemas.microsoft.com/office/powerpoint/2010/main" val="22601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3 İçerik Yer Tutucusu" descr="Pano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1" t="10786" r="16987" b="8326"/>
          <a:stretch>
            <a:fillRect/>
          </a:stretch>
        </p:blipFill>
        <p:spPr>
          <a:xfrm>
            <a:off x="395536" y="0"/>
            <a:ext cx="8732190" cy="6858000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5000625" y="4286250"/>
            <a:ext cx="428625" cy="142875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9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4 Dikdörtgen"/>
          <p:cNvSpPr>
            <a:spLocks noChangeArrowheads="1"/>
          </p:cNvSpPr>
          <p:nvPr/>
        </p:nvSpPr>
        <p:spPr bwMode="auto">
          <a:xfrm>
            <a:off x="571500" y="500063"/>
            <a:ext cx="80724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6000" b="1">
                <a:solidFill>
                  <a:srgbClr val="FF0000"/>
                </a:solidFill>
                <a:latin typeface="Calibri" pitchFamily="34" charset="0"/>
              </a:rPr>
              <a:t>DYNED </a:t>
            </a:r>
          </a:p>
          <a:p>
            <a:pPr algn="ctr"/>
            <a:r>
              <a:rPr lang="tr-TR" sz="6000" b="1">
                <a:solidFill>
                  <a:srgbClr val="FF0000"/>
                </a:solidFill>
                <a:latin typeface="Calibri" pitchFamily="34" charset="0"/>
              </a:rPr>
              <a:t>DİL EĞİTİMİ SİSTEMİNE </a:t>
            </a:r>
            <a:br>
              <a:rPr lang="tr-TR" sz="6000" b="1">
                <a:solidFill>
                  <a:srgbClr val="FF0000"/>
                </a:solidFill>
                <a:latin typeface="Calibri" pitchFamily="34" charset="0"/>
              </a:rPr>
            </a:br>
            <a:r>
              <a:rPr lang="tr-TR" sz="6000" b="1">
                <a:solidFill>
                  <a:srgbClr val="FF0000"/>
                </a:solidFill>
                <a:latin typeface="Calibri" pitchFamily="34" charset="0"/>
              </a:rPr>
              <a:t>E-OKUL SİSTEMİ İÇERİSİNDEN </a:t>
            </a:r>
          </a:p>
          <a:p>
            <a:pPr algn="ctr"/>
            <a:r>
              <a:rPr lang="tr-TR" sz="6000" b="1">
                <a:solidFill>
                  <a:srgbClr val="FF0000"/>
                </a:solidFill>
                <a:latin typeface="Calibri" pitchFamily="34" charset="0"/>
              </a:rPr>
              <a:t>SINIF KAYDI YAPIMI ve ÜNİTE TANIMLAMASI</a:t>
            </a:r>
          </a:p>
        </p:txBody>
      </p:sp>
    </p:spTree>
    <p:extLst>
      <p:ext uri="{BB962C8B-B14F-4D97-AF65-F5344CB8AC3E}">
        <p14:creationId xmlns:p14="http://schemas.microsoft.com/office/powerpoint/2010/main" val="33804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İçerik Yer Tutucusu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25962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lang="tr-TR" sz="5400" smtClean="0">
                <a:solidFill>
                  <a:srgbClr val="FF0000"/>
                </a:solidFill>
              </a:rPr>
              <a:t>BU AŞAMADAN SONRA BİLGİSAYARIMIZDA MASA ÜSTÜNE KAYIT ETTİĞİMİZ ‘DYNED OTOMATİK TANIMLAMA’ ADLI EXCEL FORMATINDAKİ DOSYAYA ULAŞILIR</a:t>
            </a:r>
          </a:p>
        </p:txBody>
      </p:sp>
    </p:spTree>
    <p:extLst>
      <p:ext uri="{BB962C8B-B14F-4D97-AF65-F5344CB8AC3E}">
        <p14:creationId xmlns:p14="http://schemas.microsoft.com/office/powerpoint/2010/main" val="36363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313" y="357188"/>
            <a:ext cx="8472487" cy="5768975"/>
          </a:xfrm>
        </p:spPr>
        <p:txBody>
          <a:bodyPr rtlCol="0"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>‘DYNED OTOMATİK TANIMLAMA’ ADLI DOSYAYA</a:t>
            </a:r>
            <a:r>
              <a:rPr lang="tr-TR" sz="4000" dirty="0">
                <a:solidFill>
                  <a:srgbClr val="FF0000"/>
                </a:solidFill>
              </a:rPr>
              <a:t> </a:t>
            </a:r>
            <a:r>
              <a:rPr lang="tr-TR" sz="4000" dirty="0" smtClean="0">
                <a:solidFill>
                  <a:srgbClr val="FF0000"/>
                </a:solidFill>
              </a:rPr>
              <a:t>AŞAĞIDAKİ WEB ADRESİNDEN ULAŞABİLİRSİNİZ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40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tr-TR" sz="4000" dirty="0" smtClean="0">
                <a:solidFill>
                  <a:srgbClr val="FF0000"/>
                </a:solidFill>
                <a:hlinkClick r:id="rId2"/>
              </a:rPr>
              <a:t>http://mersin.</a:t>
            </a:r>
            <a:r>
              <a:rPr lang="tr-TR" sz="4000" dirty="0" err="1" smtClean="0">
                <a:solidFill>
                  <a:srgbClr val="FF0000"/>
                </a:solidFill>
                <a:hlinkClick r:id="rId2"/>
              </a:rPr>
              <a:t>meb</a:t>
            </a:r>
            <a:r>
              <a:rPr lang="tr-TR" sz="4000" dirty="0" smtClean="0">
                <a:solidFill>
                  <a:srgbClr val="FF0000"/>
                </a:solidFill>
                <a:hlinkClick r:id="rId2"/>
              </a:rPr>
              <a:t>.gov.tr/www/</a:t>
            </a:r>
            <a:r>
              <a:rPr lang="tr-TR" sz="4000" dirty="0" err="1" smtClean="0">
                <a:solidFill>
                  <a:srgbClr val="FF0000"/>
                </a:solidFill>
                <a:hlinkClick r:id="rId2"/>
              </a:rPr>
              <a:t>dyned</a:t>
            </a:r>
            <a:r>
              <a:rPr lang="tr-TR" sz="4000" dirty="0" smtClean="0">
                <a:solidFill>
                  <a:srgbClr val="FF0000"/>
                </a:solidFill>
                <a:hlinkClick r:id="rId2"/>
              </a:rPr>
              <a:t>-ile-ilgili-is-ve-</a:t>
            </a:r>
            <a:r>
              <a:rPr lang="tr-TR" sz="4000" dirty="0" err="1" smtClean="0">
                <a:solidFill>
                  <a:srgbClr val="FF0000"/>
                </a:solidFill>
                <a:hlinkClick r:id="rId2"/>
              </a:rPr>
              <a:t>islemlere</a:t>
            </a:r>
            <a:r>
              <a:rPr lang="tr-TR" sz="4000" dirty="0" smtClean="0">
                <a:solidFill>
                  <a:srgbClr val="FF0000"/>
                </a:solidFill>
                <a:hlinkClick r:id="rId2"/>
              </a:rPr>
              <a:t>-</a:t>
            </a:r>
            <a:r>
              <a:rPr lang="tr-TR" sz="4000" dirty="0" err="1" smtClean="0">
                <a:solidFill>
                  <a:srgbClr val="FF0000"/>
                </a:solidFill>
                <a:hlinkClick r:id="rId2"/>
              </a:rPr>
              <a:t>yonelik</a:t>
            </a:r>
            <a:r>
              <a:rPr lang="tr-TR" sz="4000" dirty="0" smtClean="0">
                <a:solidFill>
                  <a:srgbClr val="FF0000"/>
                </a:solidFill>
                <a:hlinkClick r:id="rId2"/>
              </a:rPr>
              <a:t>-sunu-ve-</a:t>
            </a:r>
            <a:r>
              <a:rPr lang="tr-TR" sz="4000" dirty="0" err="1" smtClean="0">
                <a:solidFill>
                  <a:srgbClr val="FF0000"/>
                </a:solidFill>
                <a:hlinkClick r:id="rId2"/>
              </a:rPr>
              <a:t>kilavuzlar</a:t>
            </a:r>
            <a:r>
              <a:rPr lang="tr-TR" sz="4000" dirty="0" smtClean="0">
                <a:solidFill>
                  <a:srgbClr val="FF0000"/>
                </a:solidFill>
                <a:hlinkClick r:id="rId2"/>
              </a:rPr>
              <a:t>/dosya/37</a:t>
            </a:r>
            <a:endParaRPr lang="tr-TR" sz="40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tr-TR" sz="4000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4000" dirty="0" smtClean="0">
                <a:solidFill>
                  <a:srgbClr val="FF0000"/>
                </a:solidFill>
              </a:rPr>
              <a:t>GELEN SAYFADA EN ALT KSIMDA AYNI ADLI DOSYAYI SEÇEREK MASA ÜSTÜNE KAYIT EDİP KULLANABİLİRSİNİZ</a:t>
            </a:r>
          </a:p>
        </p:txBody>
      </p:sp>
    </p:spTree>
    <p:extLst>
      <p:ext uri="{BB962C8B-B14F-4D97-AF65-F5344CB8AC3E}">
        <p14:creationId xmlns:p14="http://schemas.microsoft.com/office/powerpoint/2010/main" val="31316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3 Resim" descr="Pano10.jpg"/>
          <p:cNvPicPr>
            <a:picLocks noChangeAspect="1"/>
          </p:cNvPicPr>
          <p:nvPr/>
        </p:nvPicPr>
        <p:blipFill>
          <a:blip r:embed="rId2" cstate="print"/>
          <a:srcRect l="23120" t="30050" r="39080" b="31100"/>
          <a:stretch>
            <a:fillRect/>
          </a:stretch>
        </p:blipFill>
        <p:spPr bwMode="auto">
          <a:xfrm>
            <a:off x="827584" y="1124743"/>
            <a:ext cx="6552728" cy="53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3143250" y="2500313"/>
            <a:ext cx="857250" cy="1071562"/>
          </a:xfrm>
          <a:prstGeom prst="flowChartTermina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1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algn="ctr" eaLnBrk="1" hangingPunct="1"/>
            <a:r>
              <a:rPr lang="tr-TR" sz="5400" smtClean="0">
                <a:solidFill>
                  <a:srgbClr val="FF0000"/>
                </a:solidFill>
              </a:rPr>
              <a:t>BU EXCEL FORMATINDAKİ TABLOYU ÇİFT TIKLADIĞIMIZDA AŞAĞIDAKİ GİBİ BİR EKRAN GÖRECEĞİZ</a:t>
            </a:r>
          </a:p>
        </p:txBody>
      </p:sp>
    </p:spTree>
    <p:extLst>
      <p:ext uri="{BB962C8B-B14F-4D97-AF65-F5344CB8AC3E}">
        <p14:creationId xmlns:p14="http://schemas.microsoft.com/office/powerpoint/2010/main" val="18219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3 Resim" descr="Pano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85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2 İçerik Yer Tutucusu"/>
          <p:cNvSpPr>
            <a:spLocks noGrp="1"/>
          </p:cNvSpPr>
          <p:nvPr>
            <p:ph idx="1"/>
          </p:nvPr>
        </p:nvSpPr>
        <p:spPr>
          <a:xfrm>
            <a:off x="285750" y="357188"/>
            <a:ext cx="8401050" cy="5768975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tr-TR" sz="4800" smtClean="0">
                <a:solidFill>
                  <a:srgbClr val="FF0000"/>
                </a:solidFill>
              </a:rPr>
              <a:t>BU YUKARIDAKİ EKRANDA GÜVENLİK UYARISI OLARAK ‘MAKROLAR DEVRE DIŞI BIRAKILDI’DENİLMEKTEDİR.</a:t>
            </a:r>
          </a:p>
          <a:p>
            <a:pPr algn="ctr" eaLnBrk="1" hangingPunct="1"/>
            <a:r>
              <a:rPr lang="tr-TR" sz="4800" smtClean="0">
                <a:solidFill>
                  <a:srgbClr val="FF0000"/>
                </a:solidFill>
              </a:rPr>
              <a:t>EXCEL FORMATINDAKİ BU DOSYADA İŞLEM YAPABİLMEK İÇİN </a:t>
            </a:r>
            <a:r>
              <a:rPr lang="tr-TR" sz="4800" u="sng" smtClean="0">
                <a:solidFill>
                  <a:srgbClr val="FF0000"/>
                </a:solidFill>
              </a:rPr>
              <a:t>ETKİNLEŞTİRME</a:t>
            </a:r>
            <a:r>
              <a:rPr lang="tr-TR" sz="4800" smtClean="0">
                <a:solidFill>
                  <a:srgbClr val="FF0000"/>
                </a:solidFill>
              </a:rPr>
              <a:t> YAPMAK ZORUNDAYIZ</a:t>
            </a:r>
          </a:p>
        </p:txBody>
      </p:sp>
    </p:spTree>
    <p:extLst>
      <p:ext uri="{BB962C8B-B14F-4D97-AF65-F5344CB8AC3E}">
        <p14:creationId xmlns:p14="http://schemas.microsoft.com/office/powerpoint/2010/main" val="23821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3 Resim" descr="Pano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72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285750" y="1143000"/>
            <a:ext cx="2643188" cy="28575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85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ETKİNLEŞTİRMEK İÇİNDE SEÇENEKLER KISMINA TIKLAYARAK</a:t>
            </a:r>
          </a:p>
          <a:p>
            <a:pPr eaLnBrk="1" hangingPunct="1"/>
            <a:r>
              <a:rPr lang="tr-TR" smtClean="0"/>
              <a:t>‘MAKRO GÜVENLİK UYARISI’ EKRANIN GELMESİNİ SAĞLAYACAĞIZ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608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3 Resim" descr="Pano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28600"/>
            <a:ext cx="85725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76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tr-TR" sz="5400" smtClean="0">
                <a:solidFill>
                  <a:srgbClr val="FF0000"/>
                </a:solidFill>
              </a:rPr>
              <a:t>GELEN BU UYARI EKRANINDAN ‘</a:t>
            </a:r>
            <a:r>
              <a:rPr lang="tr-TR" sz="5400" u="sng" smtClean="0">
                <a:solidFill>
                  <a:srgbClr val="FF0000"/>
                </a:solidFill>
              </a:rPr>
              <a:t>MAKROLARI ETKİNLEŞTİR</a:t>
            </a:r>
            <a:r>
              <a:rPr lang="tr-TR" sz="5400" smtClean="0">
                <a:solidFill>
                  <a:srgbClr val="FF0000"/>
                </a:solidFill>
              </a:rPr>
              <a:t>’ SEÇENEĞİNİ İŞARETLEYECEĞİZ</a:t>
            </a:r>
          </a:p>
        </p:txBody>
      </p:sp>
    </p:spTree>
    <p:extLst>
      <p:ext uri="{BB962C8B-B14F-4D97-AF65-F5344CB8AC3E}">
        <p14:creationId xmlns:p14="http://schemas.microsoft.com/office/powerpoint/2010/main" val="22251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İLK OLARAK  E – OKUL BİLGİ SİSTEMİ İÇERİSİNE </a:t>
            </a:r>
          </a:p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KURUMUN KODU VE ŞİFRESİ İLE GİRİLİR</a:t>
            </a:r>
          </a:p>
        </p:txBody>
      </p:sp>
    </p:spTree>
    <p:extLst>
      <p:ext uri="{BB962C8B-B14F-4D97-AF65-F5344CB8AC3E}">
        <p14:creationId xmlns:p14="http://schemas.microsoft.com/office/powerpoint/2010/main" val="11496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4 Resim" descr="Pano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72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kış Çizelgesi: Sonlandırıcı"/>
          <p:cNvSpPr/>
          <p:nvPr/>
        </p:nvSpPr>
        <p:spPr>
          <a:xfrm>
            <a:off x="3214688" y="3500438"/>
            <a:ext cx="1000125" cy="214312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VE AKABİNDE GÖRECEĞİMİZ EKRAN AŞAĞIDAKİ GİBİ OLACAKTIR</a:t>
            </a:r>
          </a:p>
        </p:txBody>
      </p:sp>
    </p:spTree>
    <p:extLst>
      <p:ext uri="{BB962C8B-B14F-4D97-AF65-F5344CB8AC3E}">
        <p14:creationId xmlns:p14="http://schemas.microsoft.com/office/powerpoint/2010/main" val="10531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3 Resim" descr="Pano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5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/>
          <p:cNvSpPr>
            <a:spLocks noGrp="1"/>
          </p:cNvSpPr>
          <p:nvPr>
            <p:ph idx="1"/>
          </p:nvPr>
        </p:nvSpPr>
        <p:spPr>
          <a:xfrm>
            <a:off x="357188" y="107156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r-TR" sz="5400" smtClean="0">
                <a:solidFill>
                  <a:srgbClr val="FF0000"/>
                </a:solidFill>
              </a:rPr>
              <a:t>ŞİMDİ BU EKRANA E-OKUL BİLGİ SİTEMİ İÇERİSİNDEN KOPYALAYIP SEÇTİĞİMİZ SINIFI AŞAĞIDA GÖRDÜĞÜMÜZ GİBİ YAPIŞTIRACAĞIZ</a:t>
            </a:r>
          </a:p>
        </p:txBody>
      </p:sp>
    </p:spTree>
    <p:extLst>
      <p:ext uri="{BB962C8B-B14F-4D97-AF65-F5344CB8AC3E}">
        <p14:creationId xmlns:p14="http://schemas.microsoft.com/office/powerpoint/2010/main" val="24720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3 Resim" descr="Pano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3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3 Resim" descr="Pano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6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YAPIŞTIĞINDA İSE AŞAĞIDAKİ GİBİ BİR EKRAN GÖRÜLECEKTİR</a:t>
            </a:r>
          </a:p>
        </p:txBody>
      </p:sp>
    </p:spTree>
    <p:extLst>
      <p:ext uri="{BB962C8B-B14F-4D97-AF65-F5344CB8AC3E}">
        <p14:creationId xmlns:p14="http://schemas.microsoft.com/office/powerpoint/2010/main" val="23478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3 Resim" descr="Pano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8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BU AŞAMADAN SONRA SAYFANIN ALTINDA BULUNAN ‘AYAR’ SAYFASINI TIKLAYARAK İÇİNE GİRECEĞİZ</a:t>
            </a:r>
          </a:p>
        </p:txBody>
      </p:sp>
    </p:spTree>
    <p:extLst>
      <p:ext uri="{BB962C8B-B14F-4D97-AF65-F5344CB8AC3E}">
        <p14:creationId xmlns:p14="http://schemas.microsoft.com/office/powerpoint/2010/main" val="22454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3 Resim" descr="Pano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1000125" y="6000750"/>
            <a:ext cx="285750" cy="28575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77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Resim" descr="Pano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00063"/>
            <a:ext cx="8572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AŞAĞIDA GÖRDÜĞÜMÜZ GİBİ BİR SAYFA İLE KARŞILAŞACAĞIZ</a:t>
            </a:r>
          </a:p>
        </p:txBody>
      </p:sp>
    </p:spTree>
    <p:extLst>
      <p:ext uri="{BB962C8B-B14F-4D97-AF65-F5344CB8AC3E}">
        <p14:creationId xmlns:p14="http://schemas.microsoft.com/office/powerpoint/2010/main" val="25860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3 İçerik Yer Tutucusu" descr="Pano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572500" cy="6457950"/>
          </a:xfrm>
        </p:spPr>
      </p:pic>
    </p:spTree>
    <p:extLst>
      <p:ext uri="{BB962C8B-B14F-4D97-AF65-F5344CB8AC3E}">
        <p14:creationId xmlns:p14="http://schemas.microsoft.com/office/powerpoint/2010/main" val="28670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İçerik Yer Tutucusu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BURADA </a:t>
            </a:r>
            <a:r>
              <a:rPr lang="tr-TR" sz="6000" u="sng" smtClean="0">
                <a:solidFill>
                  <a:srgbClr val="FF0000"/>
                </a:solidFill>
              </a:rPr>
              <a:t>‘@ileri.com</a:t>
            </a:r>
            <a:r>
              <a:rPr lang="tr-TR" sz="6000" smtClean="0">
                <a:solidFill>
                  <a:srgbClr val="FF0000"/>
                </a:solidFill>
              </a:rPr>
              <a:t>’ YAZAN KISMI SEÇEREK OKULUMUZ ÖĞRENCİLERİ İÇİN UYGUN GÖRDÜĞÜMÜZ SANAL BİR E-MAIL UZANTISI VERECEĞİZ</a:t>
            </a:r>
          </a:p>
        </p:txBody>
      </p:sp>
    </p:spTree>
    <p:extLst>
      <p:ext uri="{BB962C8B-B14F-4D97-AF65-F5344CB8AC3E}">
        <p14:creationId xmlns:p14="http://schemas.microsoft.com/office/powerpoint/2010/main" val="13908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3 Resim" descr="Pano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28600"/>
            <a:ext cx="82153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642938" y="1500188"/>
            <a:ext cx="2286000" cy="28575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3 İçerik Yer Tutucusu" descr="Pano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357188"/>
            <a:ext cx="8597900" cy="6143625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1857375" y="1214438"/>
            <a:ext cx="642938" cy="142875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8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3 İçerik Yer Tutucusu" descr="Pano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357188"/>
            <a:ext cx="8740775" cy="6215062"/>
          </a:xfrm>
        </p:spPr>
      </p:pic>
      <p:sp>
        <p:nvSpPr>
          <p:cNvPr id="5" name="4 Akış Çizelgesi: Sonlandırıcı"/>
          <p:cNvSpPr/>
          <p:nvPr/>
        </p:nvSpPr>
        <p:spPr>
          <a:xfrm>
            <a:off x="857250" y="1571625"/>
            <a:ext cx="1214438" cy="214313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93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2 İçerik Yer Tutucusu"/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4525963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YUKARIDA GÖRÜLDÜĞÜ GİBİ ‘E-MAIL’ UZANTISINI İSTEDİĞİMİZ GİBİ DÜZENLEYEBİLİYORUZ</a:t>
            </a:r>
          </a:p>
        </p:txBody>
      </p:sp>
    </p:spTree>
    <p:extLst>
      <p:ext uri="{BB962C8B-B14F-4D97-AF65-F5344CB8AC3E}">
        <p14:creationId xmlns:p14="http://schemas.microsoft.com/office/powerpoint/2010/main" val="21336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2 İçerik Yer Tutucusu"/>
          <p:cNvSpPr>
            <a:spLocks noGrp="1"/>
          </p:cNvSpPr>
          <p:nvPr>
            <p:ph idx="1"/>
          </p:nvPr>
        </p:nvSpPr>
        <p:spPr>
          <a:xfrm>
            <a:off x="214313" y="2857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r-TR" sz="3600" smtClean="0">
                <a:solidFill>
                  <a:srgbClr val="FF0000"/>
                </a:solidFill>
              </a:rPr>
              <a:t>DAHA SONRA EKRANDA GÖRÜLEN </a:t>
            </a:r>
            <a:r>
              <a:rPr lang="tr-TR" sz="3600" u="sng" smtClean="0">
                <a:solidFill>
                  <a:srgbClr val="FF0000"/>
                </a:solidFill>
              </a:rPr>
              <a:t>‘DÜZENLE ’ </a:t>
            </a:r>
            <a:r>
              <a:rPr lang="tr-TR" sz="3600" smtClean="0">
                <a:solidFill>
                  <a:srgbClr val="FF0000"/>
                </a:solidFill>
              </a:rPr>
              <a:t>SEÇENEĞİNE TIKLADIĞIMIZDA EKRANDA DA GÖRECEĞİMİZ GİBİ ÖĞRENCİNİN ADINI SOYADINI EKLİYOR</a:t>
            </a:r>
          </a:p>
          <a:p>
            <a:pPr algn="ctr" eaLnBrk="1" hangingPunct="1"/>
            <a:r>
              <a:rPr lang="tr-TR" sz="3600" smtClean="0">
                <a:solidFill>
                  <a:srgbClr val="FF0000"/>
                </a:solidFill>
              </a:rPr>
              <a:t>E-MAIL OLARAKTA ÖĞRENCİNİN </a:t>
            </a:r>
          </a:p>
          <a:p>
            <a:pPr algn="ctr" eaLnBrk="1" hangingPunct="1">
              <a:buFont typeface="Arial" charset="0"/>
              <a:buNone/>
            </a:pPr>
            <a:r>
              <a:rPr lang="tr-TR" sz="3600" smtClean="0">
                <a:solidFill>
                  <a:srgbClr val="FF0000"/>
                </a:solidFill>
              </a:rPr>
              <a:t>ADI-SOYADI-OKUL NUMARASINI KOMBİNE EDEREK BİRLEŞTİRİYOR</a:t>
            </a:r>
          </a:p>
          <a:p>
            <a:pPr algn="ctr" eaLnBrk="1" hangingPunct="1"/>
            <a:r>
              <a:rPr lang="tr-TR" sz="3600" smtClean="0">
                <a:solidFill>
                  <a:srgbClr val="FF0000"/>
                </a:solidFill>
              </a:rPr>
              <a:t>ŞİFRE OLARAKTA ÖĞRENCİ OKUL NUMARASINI KULLANIYOR</a:t>
            </a:r>
          </a:p>
        </p:txBody>
      </p:sp>
    </p:spTree>
    <p:extLst>
      <p:ext uri="{BB962C8B-B14F-4D97-AF65-F5344CB8AC3E}">
        <p14:creationId xmlns:p14="http://schemas.microsoft.com/office/powerpoint/2010/main" val="5701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3 Resim" descr="Pano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"/>
            <a:ext cx="864393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928688" y="1785938"/>
            <a:ext cx="1643062" cy="428625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0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3 Resim" descr="Pano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82153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9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GİRİŞ KODU KISMINA YUKARIDA BELİREN NUMARALAR YAZILIR</a:t>
            </a:r>
          </a:p>
          <a:p>
            <a:pPr eaLnBrk="1" hangingPunct="1"/>
            <a:r>
              <a:rPr lang="tr-TR" smtClean="0"/>
              <a:t>KULLANICI ADI KISMINA KURUMUN KODU YAZILIR</a:t>
            </a:r>
          </a:p>
          <a:p>
            <a:pPr eaLnBrk="1" hangingPunct="1"/>
            <a:r>
              <a:rPr lang="tr-TR" smtClean="0"/>
              <a:t>ŞİFRE KISMINA İSE KURUMUN ŞİFRESİ YAZILIR</a:t>
            </a:r>
          </a:p>
          <a:p>
            <a:pPr eaLnBrk="1" hangingPunct="1"/>
            <a:r>
              <a:rPr lang="tr-TR" smtClean="0"/>
              <a:t>VE GİRİŞ YAPILIR </a:t>
            </a:r>
          </a:p>
          <a:p>
            <a:pPr eaLnBrk="1" hangingPunct="1"/>
            <a:r>
              <a:rPr lang="tr-TR" smtClean="0"/>
              <a:t>VE AŞAGIDA BELİREN EKRAN GELİR</a:t>
            </a:r>
          </a:p>
          <a:p>
            <a:pPr eaLnBrk="1" hangingPunct="1">
              <a:buFont typeface="Arial" charset="0"/>
              <a:buNone/>
            </a:pPr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24426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2 İçerik Yer Tutucusu"/>
          <p:cNvSpPr>
            <a:spLocks noGrp="1"/>
          </p:cNvSpPr>
          <p:nvPr>
            <p:ph idx="1"/>
          </p:nvPr>
        </p:nvSpPr>
        <p:spPr>
          <a:xfrm>
            <a:off x="357188" y="6429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r-TR" sz="4800" smtClean="0">
                <a:solidFill>
                  <a:srgbClr val="FF0000"/>
                </a:solidFill>
              </a:rPr>
              <a:t>DAHA SONRA AŞAĞIDAKİ RESİMDE DE GÖREBİLECEĞİMİZ GİBİ DOSYA SEÇENEĞİNE TIKLAYIP ORADAN DA FARKLI KAYDET SEÇENEĞİ İÇERİSİNDEN DİĞER BİÇİMLERİ SEÇECEĞİZ</a:t>
            </a:r>
          </a:p>
        </p:txBody>
      </p:sp>
    </p:spTree>
    <p:extLst>
      <p:ext uri="{BB962C8B-B14F-4D97-AF65-F5344CB8AC3E}">
        <p14:creationId xmlns:p14="http://schemas.microsoft.com/office/powerpoint/2010/main" val="27762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3 Resim" descr="Pano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85750"/>
            <a:ext cx="78581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642938" y="1571625"/>
            <a:ext cx="928687" cy="428625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Akış Çizelgesi: Sonlandırıcı"/>
          <p:cNvSpPr/>
          <p:nvPr/>
        </p:nvSpPr>
        <p:spPr>
          <a:xfrm>
            <a:off x="1571625" y="2428875"/>
            <a:ext cx="1928813" cy="500063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2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3 Resim" descr="Pano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2 İçerik Yer Tutucusu"/>
          <p:cNvSpPr>
            <a:spLocks noGrp="1"/>
          </p:cNvSpPr>
          <p:nvPr>
            <p:ph idx="1"/>
          </p:nvPr>
        </p:nvSpPr>
        <p:spPr>
          <a:xfrm>
            <a:off x="357188" y="500063"/>
            <a:ext cx="8501062" cy="452596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r-TR" sz="3600" smtClean="0">
                <a:solidFill>
                  <a:srgbClr val="FF0000"/>
                </a:solidFill>
              </a:rPr>
              <a:t>YUKARIDAKİ EKRANLA KARŞILAŞACAKSINIZ</a:t>
            </a:r>
          </a:p>
          <a:p>
            <a:pPr algn="ctr" eaLnBrk="1" hangingPunct="1"/>
            <a:r>
              <a:rPr lang="tr-TR" sz="3600" smtClean="0">
                <a:solidFill>
                  <a:srgbClr val="FF0000"/>
                </a:solidFill>
              </a:rPr>
              <a:t>BU EKRANDA ÖNCELİKLE KAYDEDECEĞİNİZ </a:t>
            </a:r>
            <a:r>
              <a:rPr lang="tr-TR" sz="3600" u="sng" smtClean="0">
                <a:solidFill>
                  <a:srgbClr val="FF0000"/>
                </a:solidFill>
              </a:rPr>
              <a:t>SINIFIN ADINI </a:t>
            </a:r>
            <a:r>
              <a:rPr lang="tr-TR" sz="3600" smtClean="0">
                <a:solidFill>
                  <a:srgbClr val="FF0000"/>
                </a:solidFill>
              </a:rPr>
              <a:t>İLGİLİ YERE YAZIP DAHA SONRADA </a:t>
            </a:r>
            <a:r>
              <a:rPr lang="tr-TR" sz="3600" u="sng" smtClean="0">
                <a:solidFill>
                  <a:srgbClr val="FF0000"/>
                </a:solidFill>
              </a:rPr>
              <a:t>NEREYE KAYDEDECEĞİNİZİ SEÇECEKSİNİZ </a:t>
            </a:r>
            <a:r>
              <a:rPr lang="tr-TR" sz="3600" smtClean="0">
                <a:solidFill>
                  <a:srgbClr val="FF0000"/>
                </a:solidFill>
              </a:rPr>
              <a:t>VE SONRADA AŞAĞIDA BULUNAN KAYIT TÜRÜ SEÇENEĞİNİ İŞARETLEYİP ORADA ‘</a:t>
            </a:r>
            <a:r>
              <a:rPr lang="tr-TR" sz="3600" u="sng" smtClean="0">
                <a:solidFill>
                  <a:srgbClr val="FF0000"/>
                </a:solidFill>
              </a:rPr>
              <a:t>METİN-SEKME İLE AYRILMIŞ’ </a:t>
            </a:r>
            <a:r>
              <a:rPr lang="tr-TR" sz="3600" smtClean="0">
                <a:solidFill>
                  <a:srgbClr val="FF0000"/>
                </a:solidFill>
              </a:rPr>
              <a:t>SEÇENEĞİNİ İŞARETLEYECEKSİNİZ.</a:t>
            </a:r>
          </a:p>
        </p:txBody>
      </p:sp>
    </p:spTree>
    <p:extLst>
      <p:ext uri="{BB962C8B-B14F-4D97-AF65-F5344CB8AC3E}">
        <p14:creationId xmlns:p14="http://schemas.microsoft.com/office/powerpoint/2010/main" val="12799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4 Resim" descr="Pano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85750"/>
            <a:ext cx="53784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kış Çizelgesi: Sonlandırıcı"/>
          <p:cNvSpPr/>
          <p:nvPr/>
        </p:nvSpPr>
        <p:spPr>
          <a:xfrm>
            <a:off x="2071688" y="428625"/>
            <a:ext cx="714375" cy="357188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Akış Çizelgesi: Sonlandırıcı"/>
          <p:cNvSpPr/>
          <p:nvPr/>
        </p:nvSpPr>
        <p:spPr>
          <a:xfrm>
            <a:off x="2428875" y="3000375"/>
            <a:ext cx="571500" cy="28575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Akış Çizelgesi: Sonlandırıcı"/>
          <p:cNvSpPr/>
          <p:nvPr/>
        </p:nvSpPr>
        <p:spPr>
          <a:xfrm flipV="1">
            <a:off x="2428875" y="4643438"/>
            <a:ext cx="1714500" cy="214312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1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2 İçerik Yer Tutucusu"/>
          <p:cNvSpPr>
            <a:spLocks noGrp="1"/>
          </p:cNvSpPr>
          <p:nvPr>
            <p:ph idx="1"/>
          </p:nvPr>
        </p:nvSpPr>
        <p:spPr>
          <a:xfrm>
            <a:off x="428625" y="785813"/>
            <a:ext cx="8229600" cy="4525962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KAYIT DEDİKTEN SONRA KARŞINIZA GELEN EKRANDA </a:t>
            </a:r>
            <a:r>
              <a:rPr lang="tr-TR" sz="6000" u="sng" smtClean="0">
                <a:solidFill>
                  <a:srgbClr val="FF0000"/>
                </a:solidFill>
              </a:rPr>
              <a:t>‘TAMAM’ </a:t>
            </a:r>
            <a:r>
              <a:rPr lang="tr-TR" sz="6000" smtClean="0">
                <a:solidFill>
                  <a:srgbClr val="FF0000"/>
                </a:solidFill>
              </a:rPr>
              <a:t>SEÇENEĞİNİ İŞARETLEYECEKSİNİZ</a:t>
            </a:r>
          </a:p>
        </p:txBody>
      </p:sp>
    </p:spTree>
    <p:extLst>
      <p:ext uri="{BB962C8B-B14F-4D97-AF65-F5344CB8AC3E}">
        <p14:creationId xmlns:p14="http://schemas.microsoft.com/office/powerpoint/2010/main" val="17013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3 Resim" descr="Pano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2214563"/>
            <a:ext cx="8288338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3429000" y="3643313"/>
            <a:ext cx="1000125" cy="428625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İKİNCİ BİR ONAY EKRANI GELECEK BU EKRANDA DA ‘</a:t>
            </a:r>
            <a:r>
              <a:rPr lang="tr-TR" sz="6000" u="sng" smtClean="0">
                <a:solidFill>
                  <a:srgbClr val="FF0000"/>
                </a:solidFill>
              </a:rPr>
              <a:t>EVET’</a:t>
            </a:r>
            <a:r>
              <a:rPr lang="tr-TR" sz="6000" smtClean="0">
                <a:solidFill>
                  <a:srgbClr val="FF0000"/>
                </a:solidFill>
              </a:rPr>
              <a:t>SEÇENEĞİNİ İŞARETLEYECEĞİZ</a:t>
            </a:r>
          </a:p>
        </p:txBody>
      </p:sp>
    </p:spTree>
    <p:extLst>
      <p:ext uri="{BB962C8B-B14F-4D97-AF65-F5344CB8AC3E}">
        <p14:creationId xmlns:p14="http://schemas.microsoft.com/office/powerpoint/2010/main" val="26215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3 Resim" descr="Pano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2336800"/>
            <a:ext cx="86995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2357438" y="3786188"/>
            <a:ext cx="1500187" cy="642937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8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2 İçerik Yer Tutucusu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SONRASINDA AŞAĞIDA GÖRDÜNÜZ ÜZERE AYAR SAYFASININ YANINDA 4-A SINIFININ KAYIT OLDUĞUNU GÖRECEKSİNİZ</a:t>
            </a:r>
          </a:p>
        </p:txBody>
      </p:sp>
    </p:spTree>
    <p:extLst>
      <p:ext uri="{BB962C8B-B14F-4D97-AF65-F5344CB8AC3E}">
        <p14:creationId xmlns:p14="http://schemas.microsoft.com/office/powerpoint/2010/main" val="25194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3 İçerik Yer Tutucusu" descr="Pano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4" t="10809" r="15658" b="20541"/>
          <a:stretch>
            <a:fillRect/>
          </a:stretch>
        </p:blipFill>
        <p:spPr>
          <a:xfrm>
            <a:off x="395536" y="0"/>
            <a:ext cx="8764488" cy="6858000"/>
          </a:xfrm>
        </p:spPr>
      </p:pic>
    </p:spTree>
    <p:extLst>
      <p:ext uri="{BB962C8B-B14F-4D97-AF65-F5344CB8AC3E}">
        <p14:creationId xmlns:p14="http://schemas.microsoft.com/office/powerpoint/2010/main" val="16262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3 Resim" descr="Pano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642938"/>
            <a:ext cx="4500563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3000375" y="6072188"/>
            <a:ext cx="785813" cy="428625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7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2 İçerik Yer Tutucusu"/>
          <p:cNvSpPr>
            <a:spLocks noGrp="1"/>
          </p:cNvSpPr>
          <p:nvPr>
            <p:ph idx="1"/>
          </p:nvPr>
        </p:nvSpPr>
        <p:spPr>
          <a:xfrm>
            <a:off x="285750" y="50006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AKABİNDE AŞAĞIDAKİ EKRAN KARŞINIZA GELECEK VE BU EKRANDA </a:t>
            </a:r>
            <a:r>
              <a:rPr lang="tr-TR" sz="6000" u="sng" smtClean="0">
                <a:solidFill>
                  <a:srgbClr val="FF0000"/>
                </a:solidFill>
              </a:rPr>
              <a:t>EVET </a:t>
            </a:r>
            <a:r>
              <a:rPr lang="tr-TR" sz="6000" smtClean="0">
                <a:solidFill>
                  <a:srgbClr val="FF0000"/>
                </a:solidFill>
              </a:rPr>
              <a:t>SEÇENEĞİNİ İŞARETLEYECEĞİZ</a:t>
            </a:r>
          </a:p>
        </p:txBody>
      </p:sp>
    </p:spTree>
    <p:extLst>
      <p:ext uri="{BB962C8B-B14F-4D97-AF65-F5344CB8AC3E}">
        <p14:creationId xmlns:p14="http://schemas.microsoft.com/office/powerpoint/2010/main" val="20469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3 Resim" descr="Pano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28850"/>
            <a:ext cx="6705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kış Çizelgesi: Sonlandırıcı"/>
          <p:cNvSpPr/>
          <p:nvPr/>
        </p:nvSpPr>
        <p:spPr>
          <a:xfrm>
            <a:off x="2500313" y="3357563"/>
            <a:ext cx="1357312" cy="57150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9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2 İçerik Yer Tutucusu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4525962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BU AŞAMADAN SONRADA MASA ÜSTÜNE DOSYAYI </a:t>
            </a:r>
            <a:r>
              <a:rPr lang="tr-TR" sz="6000" u="sng" smtClean="0">
                <a:solidFill>
                  <a:srgbClr val="FF0000"/>
                </a:solidFill>
              </a:rPr>
              <a:t>‘TXT’ </a:t>
            </a:r>
            <a:r>
              <a:rPr lang="tr-TR" sz="6000" smtClean="0">
                <a:solidFill>
                  <a:srgbClr val="FF0000"/>
                </a:solidFill>
              </a:rPr>
              <a:t>FORMATINDA KAYIT EDİLMİŞ OLDUĞUNU GÖREBİLİRİZ</a:t>
            </a:r>
          </a:p>
        </p:txBody>
      </p:sp>
    </p:spTree>
    <p:extLst>
      <p:ext uri="{BB962C8B-B14F-4D97-AF65-F5344CB8AC3E}">
        <p14:creationId xmlns:p14="http://schemas.microsoft.com/office/powerpoint/2010/main" val="22402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Pano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0500" y="349250"/>
            <a:ext cx="6223000" cy="61595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4 Akış Çizelgesi: Sonlandırıcı"/>
          <p:cNvSpPr/>
          <p:nvPr/>
        </p:nvSpPr>
        <p:spPr>
          <a:xfrm>
            <a:off x="3286125" y="5286375"/>
            <a:ext cx="1214438" cy="1143000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7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İçerik Yer Tutucusu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YUKARIDA GÖRÜLEN EKRANIN SOL KISMINDA BULUNAN ‘İLKÖĞRETİM ÖĞRENCİ İŞLERİ’ SEÇENEĞİ SEÇİLİR</a:t>
            </a:r>
          </a:p>
        </p:txBody>
      </p:sp>
    </p:spTree>
    <p:extLst>
      <p:ext uri="{BB962C8B-B14F-4D97-AF65-F5344CB8AC3E}">
        <p14:creationId xmlns:p14="http://schemas.microsoft.com/office/powerpoint/2010/main" val="20410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İçerik Yer Tutucusu" descr="Pano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171" t="11196" r="9306" b="15000"/>
          <a:stretch>
            <a:fillRect/>
          </a:stretch>
        </p:blipFill>
        <p:spPr>
          <a:xfrm>
            <a:off x="323528" y="-1"/>
            <a:ext cx="8820472" cy="6791001"/>
          </a:xfrm>
        </p:spPr>
      </p:pic>
      <p:sp>
        <p:nvSpPr>
          <p:cNvPr id="6" name="5 Akış Çizelgesi: Sonlandırıcı"/>
          <p:cNvSpPr/>
          <p:nvPr/>
        </p:nvSpPr>
        <p:spPr>
          <a:xfrm>
            <a:off x="571472" y="1928802"/>
            <a:ext cx="1285884" cy="357190"/>
          </a:xfrm>
          <a:prstGeom prst="flowChartTerminator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tr-TR" sz="6000" smtClean="0">
                <a:solidFill>
                  <a:srgbClr val="FF0000"/>
                </a:solidFill>
              </a:rPr>
              <a:t>BU SEÇİM YAPILDIĞINNDA AŞAĞIDAKİ EKRAN GÖRÜLÜR</a:t>
            </a:r>
          </a:p>
        </p:txBody>
      </p:sp>
    </p:spTree>
    <p:extLst>
      <p:ext uri="{BB962C8B-B14F-4D97-AF65-F5344CB8AC3E}">
        <p14:creationId xmlns:p14="http://schemas.microsoft.com/office/powerpoint/2010/main" val="36353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453</Words>
  <Application>Microsoft Office PowerPoint</Application>
  <PresentationFormat>Ekran Gösterisi (4:3)</PresentationFormat>
  <Paragraphs>56</Paragraphs>
  <Slides>64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64</vt:i4>
      </vt:variant>
    </vt:vector>
  </HeadingPairs>
  <TitlesOfParts>
    <vt:vector size="71" baseType="lpstr">
      <vt:lpstr>Arial</vt:lpstr>
      <vt:lpstr>Calibri</vt:lpstr>
      <vt:lpstr>Lucida Sans Unicode</vt:lpstr>
      <vt:lpstr>Verdana</vt:lpstr>
      <vt:lpstr>Wingdings 2</vt:lpstr>
      <vt:lpstr>Wingdings 3</vt:lpstr>
      <vt:lpstr>Kalabalık</vt:lpstr>
      <vt:lpstr>T.C. MİLLİ EĞİTİM BAKANLIĞI NEVŞEHİR İL MİLLİ EĞİTİM MÜDÜRLÜĞÜ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MİLLİ EĞİTİM BAKANLIĞI NEVŞEHİR İL MİLLİ EĞİTİM MÜDÜRLÜĞÜ</dc:title>
  <dc:creator>ERSAN</dc:creator>
  <cp:lastModifiedBy>Hakan KARAMAN</cp:lastModifiedBy>
  <cp:revision>18</cp:revision>
  <dcterms:created xsi:type="dcterms:W3CDTF">2017-02-12T21:10:23Z</dcterms:created>
  <dcterms:modified xsi:type="dcterms:W3CDTF">2017-04-12T07:28:32Z</dcterms:modified>
</cp:coreProperties>
</file>